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61" r:id="rId4"/>
    <p:sldId id="288" r:id="rId5"/>
    <p:sldId id="276" r:id="rId6"/>
    <p:sldId id="285" r:id="rId7"/>
    <p:sldId id="286" r:id="rId8"/>
    <p:sldId id="283" r:id="rId9"/>
    <p:sldId id="263" r:id="rId10"/>
    <p:sldId id="265" r:id="rId11"/>
    <p:sldId id="266" r:id="rId12"/>
    <p:sldId id="287" r:id="rId13"/>
    <p:sldId id="282" r:id="rId14"/>
    <p:sldId id="269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2241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Республиканский профессиональный конкурс «Использование современных информационных технологий на уроках (по предмету)»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8640960" cy="1296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Автор: учитель истории </a:t>
            </a:r>
            <a:r>
              <a:rPr lang="ru-RU" sz="2400" dirty="0" err="1" smtClean="0">
                <a:solidFill>
                  <a:schemeClr val="tx1"/>
                </a:solidFill>
              </a:rPr>
              <a:t>Абдулхамидова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Миседу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Абубакаровна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Название проекта: Использование музейных экспонатов и стендов в преподавании истории Дагестана.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340768"/>
            <a:ext cx="6831409" cy="3888432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00600"/>
            <a:ext cx="8352928" cy="5726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Национальная одежда и обувь горцев.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632848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8-11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Темы: Культура и быт  народов Дагестана.</a:t>
            </a:r>
            <a:endParaRPr lang="ru-RU" sz="2400" dirty="0"/>
          </a:p>
        </p:txBody>
      </p:sp>
      <p:pic>
        <p:nvPicPr>
          <p:cNvPr id="11266" name="Picture 2" descr="C:\Users\1\Desktop\музей сайт\стенды и стеллажи\IMG_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5"/>
            <a:ext cx="698477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41168"/>
            <a:ext cx="7704856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Национальная посуда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733256"/>
            <a:ext cx="7560840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8-11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Культура и быт народов Дагестана.</a:t>
            </a:r>
            <a:endParaRPr lang="ru-RU" sz="2400" dirty="0"/>
          </a:p>
        </p:txBody>
      </p:sp>
      <p:pic>
        <p:nvPicPr>
          <p:cNvPr id="12290" name="Picture 2" descr="C:\Users\1\Desktop\музей сайт\стенды и стеллажи\IMG_2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12879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86916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Воины - афганцы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367338"/>
            <a:ext cx="8496944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10-11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 Дагестан в 1960-1990 годы.</a:t>
            </a:r>
            <a:endParaRPr lang="ru-RU" sz="2400" dirty="0"/>
          </a:p>
        </p:txBody>
      </p:sp>
      <p:pic>
        <p:nvPicPr>
          <p:cNvPr id="18434" name="Picture 2" descr="C:\Users\1\Desktop\музей сайт\гиды\IMG_21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403648" y="612775"/>
            <a:ext cx="648072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5486400" cy="56673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События января 1996 года.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792088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10-11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 Темы Дагестан в 1990 - 2000 годы.</a:t>
            </a:r>
            <a:endParaRPr lang="ru-RU" sz="2400" dirty="0"/>
          </a:p>
        </p:txBody>
      </p:sp>
      <p:pic>
        <p:nvPicPr>
          <p:cNvPr id="17410" name="Picture 2" descr="C:\Users\1\Desktop\музей сайт\гиды\IMG_2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548680"/>
            <a:ext cx="680475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Экспонаты. Январь 1996 года.</a:t>
            </a:r>
            <a:endParaRPr lang="ru-RU" sz="3200" dirty="0"/>
          </a:p>
        </p:txBody>
      </p:sp>
      <p:pic>
        <p:nvPicPr>
          <p:cNvPr id="15362" name="Picture 2" descr="C:\Users\1\Desktop\музей сайт\экспонаты\IMG_20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259632" y="612775"/>
            <a:ext cx="6480720" cy="41148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589240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10-11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Темы: Дагестан в 1990-2000 годы.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Лето 1999 года в Дагестане</a:t>
            </a:r>
            <a:endParaRPr lang="ru-RU" sz="3200" dirty="0"/>
          </a:p>
        </p:txBody>
      </p:sp>
      <p:pic>
        <p:nvPicPr>
          <p:cNvPr id="14338" name="Picture 2" descr="C:\Users\1\Desktop\музей сайт\гиды\IMG_23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259632" y="612775"/>
            <a:ext cx="6624736" cy="41148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8136904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10 - 11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Дагестан в 1990 - 2000 годы.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История села 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8064896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8 </a:t>
            </a:r>
            <a:r>
              <a:rPr lang="ru-RU" sz="2400" dirty="0" err="1" smtClean="0"/>
              <a:t>кл</a:t>
            </a:r>
            <a:r>
              <a:rPr lang="ru-RU" sz="2400" dirty="0" smtClean="0"/>
              <a:t>. Дагестан в </a:t>
            </a:r>
            <a:r>
              <a:rPr lang="en-US" sz="2400" dirty="0" smtClean="0"/>
              <a:t>XV I-XVII</a:t>
            </a:r>
            <a:r>
              <a:rPr lang="ru-RU" sz="2400" dirty="0" smtClean="0"/>
              <a:t>вв.</a:t>
            </a:r>
            <a:endParaRPr lang="ru-RU" sz="2400" dirty="0"/>
          </a:p>
        </p:txBody>
      </p:sp>
      <p:pic>
        <p:nvPicPr>
          <p:cNvPr id="7170" name="Picture 2" descr="C:\Users\1\Desktop\музей сайт\стенды и стеллажи\IMG_1653.JPG"/>
          <p:cNvPicPr>
            <a:picLocks noChangeAspect="1" noChangeArrowheads="1"/>
          </p:cNvPicPr>
          <p:nvPr/>
        </p:nvPicPr>
        <p:blipFill>
          <a:blip r:embed="rId2" cstate="print"/>
          <a:srcRect r="23077"/>
          <a:stretch>
            <a:fillRect/>
          </a:stretch>
        </p:blipFill>
        <p:spPr bwMode="auto">
          <a:xfrm>
            <a:off x="1403648" y="260648"/>
            <a:ext cx="612068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Очаг горца</a:t>
            </a:r>
            <a:endParaRPr lang="ru-RU" sz="3200" dirty="0"/>
          </a:p>
        </p:txBody>
      </p:sp>
      <p:pic>
        <p:nvPicPr>
          <p:cNvPr id="3074" name="Picture 2" descr="C:\Users\1\Desktop\музей сайт\стенды и стеллажи\IMG_20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367338"/>
            <a:ext cx="8352928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8-9 </a:t>
            </a:r>
            <a:r>
              <a:rPr lang="ru-RU" sz="2400" dirty="0" err="1" smtClean="0"/>
              <a:t>кл</a:t>
            </a:r>
            <a:r>
              <a:rPr lang="ru-RU" sz="2400" dirty="0" smtClean="0"/>
              <a:t>. Культура и быт народов Дагестана в  </a:t>
            </a:r>
            <a:r>
              <a:rPr lang="en-US" sz="2400" dirty="0" smtClean="0"/>
              <a:t>XVII-XIX </a:t>
            </a:r>
            <a:r>
              <a:rPr lang="ru-RU" sz="2400" dirty="0" smtClean="0"/>
              <a:t> вв.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Его имя носит школа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 9-11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Развитие народного образования в Дагестане в 20-40 годы </a:t>
            </a:r>
            <a:r>
              <a:rPr lang="en-US" sz="2400" dirty="0" smtClean="0"/>
              <a:t>XX</a:t>
            </a:r>
            <a:r>
              <a:rPr lang="ru-RU" sz="2400" dirty="0" smtClean="0"/>
              <a:t> века.</a:t>
            </a:r>
            <a:endParaRPr lang="ru-RU" sz="2400" dirty="0"/>
          </a:p>
        </p:txBody>
      </p:sp>
      <p:pic>
        <p:nvPicPr>
          <p:cNvPr id="19458" name="Picture 2" descr="C:\Users\1\Desktop\музей сайт\гиды\IMG_2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33670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Экспонаты музея</a:t>
            </a:r>
            <a:endParaRPr lang="ru-RU" sz="3200" dirty="0"/>
          </a:p>
        </p:txBody>
      </p:sp>
      <p:pic>
        <p:nvPicPr>
          <p:cNvPr id="9218" name="Picture 2" descr="C:\Users\1\Desktop\музей сайт\IMG_20180130_095134_HD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496944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Внеклассное занятие «Национальная посуда </a:t>
            </a:r>
            <a:r>
              <a:rPr lang="ru-RU" sz="2400" dirty="0" err="1" smtClean="0"/>
              <a:t>ахвахцев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09120"/>
            <a:ext cx="7704856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Стенд «Вернулись с Победой»</a:t>
            </a:r>
            <a:endParaRPr lang="ru-RU" sz="3200" dirty="0"/>
          </a:p>
        </p:txBody>
      </p:sp>
      <p:pic>
        <p:nvPicPr>
          <p:cNvPr id="10242" name="Picture 2" descr="C:\Users\1\Desktop\музей сайт\IMG_20180129_132452_HD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192688" cy="41148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085184"/>
            <a:ext cx="8424936" cy="10870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10-11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Ратный подвиг Дагестана в годы Великой Отечественной войны.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8064896" cy="5006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Стенд «Превратились в белых журавлей»</a:t>
            </a:r>
            <a:endParaRPr lang="ru-RU" sz="3200" dirty="0"/>
          </a:p>
        </p:txBody>
      </p:sp>
      <p:pic>
        <p:nvPicPr>
          <p:cNvPr id="8194" name="Picture 2" descr="C:\Users\1\Desktop\музей сайт\IMG_20180122_1301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696744" cy="4394919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568952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История Дагестана 10-11кл. Темы:  Ратный подвиг Дагестана в годы Великой Отечественной войны. Все для фронта все для победы.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486400" cy="5667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Передовики производства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496944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9-10 </a:t>
            </a:r>
            <a:r>
              <a:rPr lang="ru-RU" sz="2400" dirty="0" err="1" smtClean="0"/>
              <a:t>кл</a:t>
            </a:r>
            <a:r>
              <a:rPr lang="ru-RU" sz="2400" dirty="0" smtClean="0"/>
              <a:t>. Коллективизация сельского хозяйства. Развитие сельского хозяйства Дагестана  в послевоенный период.</a:t>
            </a:r>
          </a:p>
          <a:p>
            <a:endParaRPr lang="ru-RU" sz="2400" dirty="0"/>
          </a:p>
        </p:txBody>
      </p:sp>
      <p:pic>
        <p:nvPicPr>
          <p:cNvPr id="13314" name="Picture 2" descr="C:\Users\1\Desktop\музей сайт\гиды\IMG_2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81000"/>
            <a:ext cx="7056784" cy="448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00600"/>
            <a:ext cx="7128792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Герои гражданской войны</a:t>
            </a:r>
            <a:endParaRPr lang="ru-RU" sz="3200" dirty="0"/>
          </a:p>
        </p:txBody>
      </p:sp>
      <p:pic>
        <p:nvPicPr>
          <p:cNvPr id="5122" name="Picture 2" descr="C:\Users\1\Desktop\музей сайт\стенды и стеллажи\IMG_20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331640" y="612775"/>
            <a:ext cx="6408712" cy="41148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568952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История Дагестана 9-11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Гражданская война в Дагестане. Первые мероприятия советской власти в Дагестане.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</TotalTime>
  <Words>280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Республиканский профессиональный конкурс «Использование современных информационных технологий на уроках (по предмету)»</vt:lpstr>
      <vt:lpstr>История села </vt:lpstr>
      <vt:lpstr>Очаг горца</vt:lpstr>
      <vt:lpstr>Его имя носит школа</vt:lpstr>
      <vt:lpstr>Экспонаты музея</vt:lpstr>
      <vt:lpstr>Стенд «Вернулись с Победой»</vt:lpstr>
      <vt:lpstr>Стенд «Превратились в белых журавлей»</vt:lpstr>
      <vt:lpstr>Передовики производства</vt:lpstr>
      <vt:lpstr>Герои гражданской войны</vt:lpstr>
      <vt:lpstr>Национальная одежда и обувь горцев.</vt:lpstr>
      <vt:lpstr>Национальная посуда</vt:lpstr>
      <vt:lpstr>Воины - афганцы</vt:lpstr>
      <vt:lpstr>События января 1996 года.</vt:lpstr>
      <vt:lpstr>Экспонаты. Январь 1996 года.</vt:lpstr>
      <vt:lpstr>Лето 1999 года в Дагестане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профессиональный конкурс «Использование современных информационных технологий на уроках (по предмету)</dc:title>
  <dc:creator>Admin</dc:creator>
  <cp:lastModifiedBy>1</cp:lastModifiedBy>
  <cp:revision>3</cp:revision>
  <dcterms:created xsi:type="dcterms:W3CDTF">2018-02-02T05:45:53Z</dcterms:created>
  <dcterms:modified xsi:type="dcterms:W3CDTF">2018-02-03T07:27:36Z</dcterms:modified>
</cp:coreProperties>
</file>